
<file path=[Content_Types].xml><?xml version="1.0" encoding="utf-8"?>
<Types xmlns="http://schemas.openxmlformats.org/package/2006/content-types">
  <Default Extension="jpeg" ContentType="image/jpeg"/>
  <Default Extension="emf" ContentType="image/x-emf"/>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
  </p:notesMasterIdLst>
  <p:sldIdLst>
    <p:sldId id="256" r:id="rId3"/>
    <p:sldId id="263" r:id="rId4"/>
    <p:sldId id="275" r:id="rId6"/>
    <p:sldId id="271" r:id="rId7"/>
    <p:sldId id="270" r:id="rId8"/>
    <p:sldId id="272" r:id="rId9"/>
    <p:sldId id="281" r:id="rId10"/>
    <p:sldId id="282" r:id="rId11"/>
    <p:sldId id="27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712"/>
  </p:normalViewPr>
  <p:slideViewPr>
    <p:cSldViewPr snapToGrid="0" snapToObjects="1">
      <p:cViewPr>
        <p:scale>
          <a:sx n="81" d="100"/>
          <a:sy n="81" d="100"/>
        </p:scale>
        <p:origin x="-27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wdp>
</file>

<file path=ppt/media/image4.jpeg>
</file>

<file path=ppt/media/image5.png>
</file>

<file path=ppt/media/image6.wdp>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CB6D4E5-5DAF-4953-916E-17C7AF7BCB6A}" type="datetimeFigureOut">
              <a:rPr lang="en-US" smtClean="0"/>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A1F3E32-07A0-4B14-987B-49F693B77C81}"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A1F3E32-07A0-4B14-987B-49F693B77C81}"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GB"/>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4A66CAC-614C-493F-8B54-FA857F1AF875}" type="datetime2">
              <a:rPr lang="en-US" smtClean="0"/>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4" name="Date Placeholder 3"/>
          <p:cNvSpPr>
            <a:spLocks noGrp="1"/>
          </p:cNvSpPr>
          <p:nvPr>
            <p:ph type="dt" sz="half" idx="10"/>
          </p:nvPr>
        </p:nvSpPr>
        <p:spPr/>
        <p:txBody>
          <a:bodyPr/>
          <a:lstStyle/>
          <a:p>
            <a:fld id="{C6901397-EECF-4710-AC70-BB8C14B09A66}" type="datetime2">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4" name="Date Placeholder 3"/>
          <p:cNvSpPr>
            <a:spLocks noGrp="1"/>
          </p:cNvSpPr>
          <p:nvPr>
            <p:ph type="dt" sz="half" idx="10"/>
          </p:nvPr>
        </p:nvSpPr>
        <p:spPr/>
        <p:txBody>
          <a:bodyPr/>
          <a:lstStyle/>
          <a:p>
            <a:fld id="{E62A9CFE-8A0A-4377-927D-B004FB361C03}" type="datetime2">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t"/>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4" name="Date Placeholder 3"/>
          <p:cNvSpPr>
            <a:spLocks noGrp="1"/>
          </p:cNvSpPr>
          <p:nvPr>
            <p:ph type="dt" sz="half" idx="10"/>
          </p:nvPr>
        </p:nvSpPr>
        <p:spPr/>
        <p:txBody>
          <a:bodyPr/>
          <a:lstStyle/>
          <a:p>
            <a:fld id="{EBF522EC-A7B1-4504-BC17-0165FBB47783}" type="datetime2">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GB"/>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endParaRPr lang="en-GB"/>
          </a:p>
        </p:txBody>
      </p:sp>
      <p:sp>
        <p:nvSpPr>
          <p:cNvPr id="4" name="Date Placeholder 3"/>
          <p:cNvSpPr>
            <a:spLocks noGrp="1"/>
          </p:cNvSpPr>
          <p:nvPr>
            <p:ph type="dt" sz="half" idx="10"/>
          </p:nvPr>
        </p:nvSpPr>
        <p:spPr/>
        <p:txBody>
          <a:bodyPr/>
          <a:lstStyle/>
          <a:p>
            <a:fld id="{7388A799-42C1-4968-AA76-416174E15EBC}" type="datetime2">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GB"/>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5" name="Date Placeholder 4"/>
          <p:cNvSpPr>
            <a:spLocks noGrp="1"/>
          </p:cNvSpPr>
          <p:nvPr>
            <p:ph type="dt" sz="half" idx="10"/>
          </p:nvPr>
        </p:nvSpPr>
        <p:spPr/>
        <p:txBody>
          <a:bodyPr/>
          <a:lstStyle/>
          <a:p>
            <a:fld id="{2815E894-C18A-4E0B-834B-052890CC6BC7}" type="datetime2">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GB"/>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endParaRPr lang="en-GB"/>
          </a:p>
        </p:txBody>
      </p:sp>
      <p:sp>
        <p:nvSpPr>
          <p:cNvPr id="4" name="Content Placeholder 3"/>
          <p:cNvSpPr>
            <a:spLocks noGrp="1"/>
          </p:cNvSpPr>
          <p:nvPr>
            <p:ph sz="half" idx="2"/>
          </p:nvPr>
        </p:nvSpPr>
        <p:spPr>
          <a:xfrm>
            <a:off x="1447191" y="2824269"/>
            <a:ext cx="4645152" cy="2644457"/>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endParaRPr lang="en-GB"/>
          </a:p>
        </p:txBody>
      </p:sp>
      <p:sp>
        <p:nvSpPr>
          <p:cNvPr id="6" name="Content Placeholder 5"/>
          <p:cNvSpPr>
            <a:spLocks noGrp="1"/>
          </p:cNvSpPr>
          <p:nvPr>
            <p:ph sz="quarter" idx="4"/>
          </p:nvPr>
        </p:nvSpPr>
        <p:spPr>
          <a:xfrm>
            <a:off x="6412362" y="2821491"/>
            <a:ext cx="4645152" cy="2637371"/>
          </a:xfrm>
        </p:spPr>
        <p:txBody>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7" name="Date Placeholder 6"/>
          <p:cNvSpPr>
            <a:spLocks noGrp="1"/>
          </p:cNvSpPr>
          <p:nvPr>
            <p:ph type="dt" sz="half" idx="10"/>
          </p:nvPr>
        </p:nvSpPr>
        <p:spPr/>
        <p:txBody>
          <a:bodyPr/>
          <a:lstStyle/>
          <a:p>
            <a:fld id="{B3DB9CA9-0A30-4274-8F59-645987DBFF06}" type="datetime2">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570BDBC-FFED-4057-B9F9-C96F7033AEBB}" type="datetime2">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64F2F5-CC09-4756-B548-FE25FDE144E6}" type="datetime2">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GB"/>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endParaRPr lang="en-GB"/>
          </a:p>
        </p:txBody>
      </p:sp>
      <p:sp>
        <p:nvSpPr>
          <p:cNvPr id="5" name="Date Placeholder 4"/>
          <p:cNvSpPr>
            <a:spLocks noGrp="1"/>
          </p:cNvSpPr>
          <p:nvPr>
            <p:ph type="dt" sz="half" idx="10"/>
          </p:nvPr>
        </p:nvSpPr>
        <p:spPr/>
        <p:txBody>
          <a:bodyPr/>
          <a:lstStyle/>
          <a:p>
            <a:fld id="{A73D3A54-AAF1-4B91-9FF5-87DB6CC6F5C8}" type="datetime2">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endParaRPr lang="en-GB"/>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C0E7C19B-8E80-4FB0-BC67-7B74F32AE736}" type="datetime2">
              <a:rPr lang="en-US" smtClean="0"/>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2">
            <a:extLst>
              <a:ext uri="{28A0092B-C50C-407E-A947-70E740481C1C}">
                <a14:useLocalDpi xmlns:a14="http://schemas.microsoft.com/office/drawing/2010/main" val="0"/>
              </a:ext>
            </a:extLst>
          </a:blip>
          <a:srcRect t="1538" b="-1538"/>
          <a:stretch>
            <a:fillRect/>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GB"/>
              <a:t>Click to edit Master text styles</a:t>
            </a:r>
            <a:endParaRPr lang="en-GB"/>
          </a:p>
          <a:p>
            <a:pPr lvl="1"/>
            <a:r>
              <a:rPr lang="en-GB"/>
              <a:t>Second level</a:t>
            </a:r>
            <a:endParaRPr lang="en-GB"/>
          </a:p>
          <a:p>
            <a:pPr lvl="2"/>
            <a:r>
              <a:rPr lang="en-GB"/>
              <a:t>Third level</a:t>
            </a:r>
            <a:endParaRPr lang="en-GB"/>
          </a:p>
          <a:p>
            <a:pPr lvl="3"/>
            <a:r>
              <a:rPr lang="en-GB"/>
              <a:t>Fourth level</a:t>
            </a:r>
            <a:endParaRPr lang="en-GB"/>
          </a:p>
          <a:p>
            <a:pPr lvl="4"/>
            <a:r>
              <a:rPr lang="en-GB"/>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23526EF4-2A5A-422A-873D-4438E847A1D2}" type="datetime2">
              <a:rPr lang="en-US" smtClean="0"/>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jpeg"/><Relationship Id="rId3" Type="http://schemas.openxmlformats.org/officeDocument/2006/relationships/image" Target="../media/image1.jpeg"/><Relationship Id="rId2" Type="http://schemas.microsoft.com/office/2007/relationships/hdphoto" Target="../media/image3.wdp"/><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xml"/><Relationship Id="rId3" Type="http://schemas.openxmlformats.org/officeDocument/2006/relationships/image" Target="../media/image7.jpeg"/><Relationship Id="rId2" Type="http://schemas.microsoft.com/office/2007/relationships/hdphoto" Target="../media/image6.wdp"/><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jpeg"/><Relationship Id="rId2" Type="http://schemas.microsoft.com/office/2007/relationships/hdphoto" Target="../media/image6.wdp"/><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jpeg"/><Relationship Id="rId2" Type="http://schemas.microsoft.com/office/2007/relationships/hdphoto" Target="../media/image6.wdp"/><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8.png"/><Relationship Id="rId3" Type="http://schemas.openxmlformats.org/officeDocument/2006/relationships/image" Target="../media/image7.jpeg"/><Relationship Id="rId2" Type="http://schemas.microsoft.com/office/2007/relationships/hdphoto" Target="../media/image6.wdp"/><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jpeg"/><Relationship Id="rId2" Type="http://schemas.microsoft.com/office/2007/relationships/hdphoto" Target="../media/image6.wdp"/><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4.xml"/><Relationship Id="rId5" Type="http://schemas.openxmlformats.org/officeDocument/2006/relationships/image" Target="../media/image10.emf"/><Relationship Id="rId4" Type="http://schemas.openxmlformats.org/officeDocument/2006/relationships/image" Target="../media/image9.emf"/><Relationship Id="rId3" Type="http://schemas.openxmlformats.org/officeDocument/2006/relationships/image" Target="../media/image7.jpeg"/><Relationship Id="rId2" Type="http://schemas.microsoft.com/office/2007/relationships/hdphoto" Target="../media/image6.wdp"/><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1.emf"/><Relationship Id="rId3" Type="http://schemas.openxmlformats.org/officeDocument/2006/relationships/image" Target="../media/image7.jpeg"/><Relationship Id="rId2" Type="http://schemas.microsoft.com/office/2007/relationships/hdphoto" Target="../media/image6.wdp"/><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jpeg"/><Relationship Id="rId2" Type="http://schemas.microsoft.com/office/2007/relationships/hdphoto" Target="../media/image6.wdp"/><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colorTemperature colorTemp="8471"/>
                    </a14:imgEffect>
                    <a14:imgEffect>
                      <a14:saturation sat="286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useBgFill="1">
        <p:nvSpPr>
          <p:cNvPr id="46" name="Rectangle 13"/>
          <p:cNvSpPr>
            <a:spLocks noGrp="1" noRot="1" noChangeAspect="1" noMove="1" noResize="1" noEditPoints="1" noAdjustHandles="1" noChangeArrowheads="1" noChangeShapeType="1" noTextEdit="1"/>
          </p:cNvSpPr>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15"/>
          <p:cNvSpPr>
            <a:spLocks noGrp="1" noRot="1" noChangeAspect="1" noMove="1" noResize="1" noEditPoints="1" noAdjustHandles="1" noChangeArrowheads="1" noChangeShapeType="1" noTextEdit="1"/>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ctrTitle"/>
          </p:nvPr>
        </p:nvSpPr>
        <p:spPr>
          <a:xfrm>
            <a:off x="571500" y="535578"/>
            <a:ext cx="7814854" cy="2688268"/>
          </a:xfrm>
        </p:spPr>
        <p:txBody>
          <a:bodyPr>
            <a:normAutofit/>
          </a:bodyPr>
          <a:lstStyle/>
          <a:p>
            <a:pPr algn="ctr"/>
            <a:r>
              <a:rPr lang="en-US" sz="2700" b="1" dirty="0" smtClean="0"/>
              <a:t>PROJECT  </a:t>
            </a:r>
            <a:r>
              <a:rPr lang="en-US" sz="2700" b="1" dirty="0"/>
              <a:t>title</a:t>
            </a:r>
            <a:br>
              <a:rPr lang="en-US" sz="2700" dirty="0"/>
            </a:br>
            <a:r>
              <a:rPr lang="en-US" sz="2400" dirty="0"/>
              <a:t> </a:t>
            </a:r>
            <a:r>
              <a:rPr lang="en-US" sz="1800" b="1" dirty="0" err="1" smtClean="0"/>
              <a:t>grouP</a:t>
            </a:r>
            <a:r>
              <a:rPr lang="en-US" sz="1800" b="1" dirty="0" smtClean="0"/>
              <a:t> No-</a:t>
            </a:r>
            <a:endParaRPr lang="en-US" sz="1800" b="1" dirty="0"/>
          </a:p>
        </p:txBody>
      </p:sp>
      <p:sp>
        <p:nvSpPr>
          <p:cNvPr id="3" name="Subtitle 2"/>
          <p:cNvSpPr>
            <a:spLocks noGrp="1"/>
          </p:cNvSpPr>
          <p:nvPr>
            <p:ph type="subTitle" idx="1"/>
          </p:nvPr>
        </p:nvSpPr>
        <p:spPr>
          <a:xfrm>
            <a:off x="1452617" y="3531204"/>
            <a:ext cx="4791429" cy="1978641"/>
          </a:xfrm>
        </p:spPr>
        <p:txBody>
          <a:bodyPr>
            <a:normAutofit lnSpcReduction="20000"/>
          </a:bodyPr>
          <a:lstStyle/>
          <a:p>
            <a:r>
              <a:rPr lang="en-US" sz="1600" dirty="0" smtClean="0"/>
              <a:t>Nilesh Gond (Roll No. 23)</a:t>
            </a:r>
            <a:endParaRPr lang="en-US" sz="1600" dirty="0" smtClean="0"/>
          </a:p>
          <a:p>
            <a:r>
              <a:rPr lang="en-US" sz="1600" dirty="0" smtClean="0"/>
              <a:t>Aman Gupta (Roll No. 25)</a:t>
            </a:r>
            <a:endParaRPr lang="en-US" sz="1600" dirty="0" smtClean="0"/>
          </a:p>
          <a:p>
            <a:r>
              <a:rPr lang="en-US" sz="1600" dirty="0" smtClean="0"/>
              <a:t>Chanchal Gupta (Roll No. 26)</a:t>
            </a:r>
            <a:endParaRPr lang="en-US" sz="1600" dirty="0" smtClean="0"/>
          </a:p>
          <a:p>
            <a:r>
              <a:rPr lang="en-US" sz="1600" dirty="0" smtClean="0"/>
              <a:t>Hridyansh Gupta (Roll No. 27)</a:t>
            </a:r>
            <a:endParaRPr lang="en-US" sz="1600" dirty="0" smtClean="0"/>
          </a:p>
          <a:p>
            <a:r>
              <a:rPr lang="en-US" sz="1600" dirty="0" smtClean="0"/>
              <a:t>Nidhi Gupta (Roll No. 28)</a:t>
            </a:r>
            <a:endParaRPr lang="en-US" sz="1600" dirty="0" smtClean="0"/>
          </a:p>
          <a:p>
            <a:endParaRPr lang="en-US" sz="1600" dirty="0"/>
          </a:p>
        </p:txBody>
      </p:sp>
      <p:cxnSp>
        <p:nvCxnSpPr>
          <p:cNvPr id="18" name="Straight Connector 17"/>
          <p:cNvCxnSpPr>
            <a:cxnSpLocks noGrp="1" noRot="1" noChangeAspect="1" noMove="1" noResize="1" noEditPoints="1" noAdjustHandles="1" noChangeArrowheads="1" noChangeShapeType="1"/>
          </p:cNvCxnSpPr>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20" name="Picture 19"/>
          <p:cNvPicPr>
            <a:picLocks noGrp="1" noRot="1" noChangeAspect="1" noMove="1" noResize="1" noEditPoints="1" noAdjustHandles="1" noChangeArrowheads="1" noChangeShapeType="1" noCrop="1"/>
          </p:cNvPicPr>
          <p:nvPr/>
        </p:nvPicPr>
        <p:blipFill rotWithShape="1">
          <a:blip r:embed="rId3">
            <a:extLst>
              <a:ext uri="{28A0092B-C50C-407E-A947-70E740481C1C}">
                <a14:useLocalDpi xmlns:a14="http://schemas.microsoft.com/office/drawing/2010/main" val="0"/>
              </a:ext>
            </a:extLst>
          </a:blip>
          <a:srcRect t="1538" b="-1538"/>
          <a:stretch>
            <a:fillRect/>
          </a:stretch>
        </p:blipFill>
        <p:spPr bwMode="black">
          <a:xfrm>
            <a:off x="0" y="6126480"/>
            <a:ext cx="12192000" cy="742950"/>
          </a:xfrm>
          <a:prstGeom prst="rect">
            <a:avLst/>
          </a:prstGeom>
        </p:spPr>
      </p:pic>
      <p:cxnSp>
        <p:nvCxnSpPr>
          <p:cNvPr id="48" name="Straight Connector 21"/>
          <p:cNvCxnSpPr>
            <a:cxnSpLocks noGrp="1" noRot="1" noChangeAspect="1" noMove="1" noResize="1" noEditPoints="1" noAdjustHandles="1" noChangeArrowheads="1" noChangeShapeType="1"/>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3486150" y="3714750"/>
            <a:ext cx="184731" cy="369332"/>
          </a:xfrm>
          <a:prstGeom prst="rect">
            <a:avLst/>
          </a:prstGeom>
          <a:noFill/>
        </p:spPr>
        <p:txBody>
          <a:bodyPr wrap="none" rtlCol="0">
            <a:spAutoFit/>
          </a:bodyPr>
          <a:lstStyle/>
          <a:p>
            <a:endParaRPr lang="en-US" dirty="0"/>
          </a:p>
        </p:txBody>
      </p:sp>
      <p:sp>
        <p:nvSpPr>
          <p:cNvPr id="10" name="TextBox 9"/>
          <p:cNvSpPr txBox="1"/>
          <p:nvPr/>
        </p:nvSpPr>
        <p:spPr>
          <a:xfrm>
            <a:off x="571500" y="6314257"/>
            <a:ext cx="11072814" cy="369332"/>
          </a:xfrm>
          <a:prstGeom prst="rect">
            <a:avLst/>
          </a:prstGeom>
          <a:noFill/>
        </p:spPr>
        <p:txBody>
          <a:bodyPr wrap="square" rtlCol="0">
            <a:spAutoFit/>
          </a:bodyPr>
          <a:lstStyle/>
          <a:p>
            <a:pPr algn="ctr" fontAlgn="base"/>
            <a:r>
              <a:rPr lang="en-US" dirty="0">
                <a:solidFill>
                  <a:srgbClr val="FFFF00"/>
                </a:solidFill>
                <a:latin typeface="Open Sans"/>
              </a:rPr>
              <a:t>EMPLOYABILITY SKILL DEVELOPMENT  PROGRAMM</a:t>
            </a:r>
            <a:endParaRPr lang="en-US" dirty="0">
              <a:solidFill>
                <a:srgbClr val="FFFF00"/>
              </a:solidFill>
              <a:latin typeface="Open Sans"/>
            </a:endParaRPr>
          </a:p>
        </p:txBody>
      </p:sp>
      <p:sp>
        <p:nvSpPr>
          <p:cNvPr id="13" name="Slide Number Placeholder 12"/>
          <p:cNvSpPr>
            <a:spLocks noGrp="1"/>
          </p:cNvSpPr>
          <p:nvPr>
            <p:ph type="sldNum" sz="quarter" idx="12"/>
          </p:nvPr>
        </p:nvSpPr>
        <p:spPr/>
        <p:txBody>
          <a:bodyPr/>
          <a:lstStyle/>
          <a:p>
            <a:fld id="{6D22F896-40B5-4ADD-8801-0D06FADFA095}" type="slidenum">
              <a:rPr lang="en-US" smtClean="0"/>
            </a:fld>
            <a:endParaRPr lang="en-US" dirty="0"/>
          </a:p>
        </p:txBody>
      </p:sp>
      <p:pic>
        <p:nvPicPr>
          <p:cNvPr id="15" name="Picture 14"/>
          <p:cNvPicPr/>
          <p:nvPr/>
        </p:nvPicPr>
        <p:blipFill>
          <a:blip r:embed="rId4" cstate="print"/>
          <a:srcRect/>
          <a:stretch>
            <a:fillRect/>
          </a:stretch>
        </p:blipFill>
        <p:spPr>
          <a:xfrm>
            <a:off x="0" y="0"/>
            <a:ext cx="12192000" cy="1500554"/>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saturation sat="88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0481" name="Title 1"/>
          <p:cNvSpPr>
            <a:spLocks noGrp="1"/>
          </p:cNvSpPr>
          <p:nvPr>
            <p:ph type="title"/>
          </p:nvPr>
        </p:nvSpPr>
        <p:spPr>
          <a:xfrm>
            <a:off x="1880209" y="562167"/>
            <a:ext cx="9603275" cy="1049235"/>
          </a:xfrm>
        </p:spPr>
        <p:txBody>
          <a:bodyPr>
            <a:normAutofit fontScale="90000"/>
          </a:bodyPr>
          <a:lstStyle/>
          <a:p>
            <a:pPr lvl="0"/>
            <a:br>
              <a:rPr lang="en-US" altLang="en-US" b="1" dirty="0"/>
            </a:br>
            <a:r>
              <a:rPr lang="en-US" altLang="en-US" b="1" dirty="0"/>
              <a:t>Flow</a:t>
            </a:r>
            <a:r>
              <a:rPr lang="en-US" altLang="en-US" dirty="0">
                <a:latin typeface="Times New Roman" panose="02020603050405020304" pitchFamily="18" charset="0"/>
                <a:cs typeface="Times New Roman" panose="02020603050405020304" pitchFamily="18" charset="0"/>
              </a:rPr>
              <a:t> </a:t>
            </a:r>
            <a:r>
              <a:rPr lang="en-US" altLang="en-US" b="1" dirty="0"/>
              <a:t>of</a:t>
            </a:r>
            <a:r>
              <a:rPr lang="en-US" altLang="en-US" dirty="0">
                <a:latin typeface="Times New Roman" panose="02020603050405020304" pitchFamily="18" charset="0"/>
                <a:cs typeface="Times New Roman" panose="02020603050405020304" pitchFamily="18" charset="0"/>
              </a:rPr>
              <a:t> </a:t>
            </a:r>
            <a:r>
              <a:rPr lang="en-US" altLang="en-US" b="1" dirty="0"/>
              <a:t>Presentation</a:t>
            </a:r>
            <a:br>
              <a:rPr lang="en-US" b="1" dirty="0"/>
            </a:br>
            <a:endParaRPr lang="en-US" altLang="en-US" dirty="0">
              <a:ea typeface="MS PGothic" panose="020B0600070205080204" pitchFamily="34" charset="-128"/>
            </a:endParaRPr>
          </a:p>
        </p:txBody>
      </p:sp>
      <p:sp>
        <p:nvSpPr>
          <p:cNvPr id="20482" name="Content Placeholder 2"/>
          <p:cNvSpPr>
            <a:spLocks noGrp="1"/>
          </p:cNvSpPr>
          <p:nvPr>
            <p:ph idx="1"/>
          </p:nvPr>
        </p:nvSpPr>
        <p:spPr>
          <a:xfrm>
            <a:off x="1894495" y="2129246"/>
            <a:ext cx="9603275" cy="3971108"/>
          </a:xfrm>
        </p:spPr>
        <p:txBody>
          <a:bodyPr/>
          <a:lstStyle/>
          <a:p>
            <a:pPr algn="just">
              <a:buFont typeface="Wingdings" panose="05000000000000000000" pitchFamily="2" charset="2"/>
              <a:buChar char="Ø"/>
            </a:pPr>
            <a:r>
              <a:rPr lang="en-US" sz="2400" b="1" dirty="0"/>
              <a:t> Introduction</a:t>
            </a:r>
            <a:endParaRPr lang="en-US" sz="2400" b="1" dirty="0"/>
          </a:p>
          <a:p>
            <a:pPr algn="just">
              <a:buFont typeface="Wingdings" panose="05000000000000000000" pitchFamily="2" charset="2"/>
              <a:buChar char="Ø"/>
            </a:pPr>
            <a:r>
              <a:rPr lang="en-US" sz="2400" b="1" dirty="0" smtClean="0"/>
              <a:t> Problem </a:t>
            </a:r>
            <a:r>
              <a:rPr lang="en-US" sz="2400" b="1" dirty="0"/>
              <a:t>Statement</a:t>
            </a:r>
            <a:endParaRPr lang="en-US" sz="2400" b="1" dirty="0"/>
          </a:p>
          <a:p>
            <a:pPr algn="just">
              <a:buFont typeface="Wingdings" panose="05000000000000000000" pitchFamily="2" charset="2"/>
              <a:buChar char="Ø"/>
            </a:pPr>
            <a:r>
              <a:rPr lang="en-US" sz="2400" b="1" dirty="0" smtClean="0"/>
              <a:t> Description</a:t>
            </a:r>
            <a:endParaRPr lang="en-US" sz="2400" b="1" dirty="0"/>
          </a:p>
          <a:p>
            <a:pPr algn="just">
              <a:buFont typeface="Wingdings" panose="05000000000000000000" pitchFamily="2" charset="2"/>
              <a:buChar char="Ø"/>
            </a:pPr>
            <a:r>
              <a:rPr lang="en-US" sz="2400" b="1" dirty="0" smtClean="0"/>
              <a:t> Implementation</a:t>
            </a:r>
            <a:endParaRPr lang="en-US" sz="2400" b="1" dirty="0"/>
          </a:p>
          <a:p>
            <a:pPr algn="just">
              <a:buFont typeface="Wingdings" panose="05000000000000000000" pitchFamily="2" charset="2"/>
              <a:buChar char="Ø"/>
            </a:pPr>
            <a:r>
              <a:rPr lang="en-US" sz="2400" b="1" dirty="0" smtClean="0"/>
              <a:t> Discussion</a:t>
            </a:r>
            <a:endParaRPr lang="en-US" sz="2400" b="1" dirty="0"/>
          </a:p>
          <a:p>
            <a:pPr algn="just">
              <a:buFont typeface="Wingdings" panose="05000000000000000000" pitchFamily="2" charset="2"/>
              <a:buChar char="Ø"/>
            </a:pPr>
            <a:r>
              <a:rPr lang="en-US" sz="2400" b="1" dirty="0" smtClean="0"/>
              <a:t> Conclusion</a:t>
            </a:r>
            <a:endParaRPr lang="en-US" sz="2400" b="1" dirty="0"/>
          </a:p>
          <a:p>
            <a:pPr algn="just"/>
            <a:endParaRPr lang="en-US" sz="2400" b="1" dirty="0"/>
          </a:p>
          <a:p>
            <a:pPr algn="just"/>
            <a:endParaRPr lang="en-US" b="1" dirty="0"/>
          </a:p>
          <a:p>
            <a:pPr algn="just"/>
            <a:endParaRPr lang="en-US" altLang="en-US" b="1" dirty="0">
              <a:ea typeface="MS PGothic" panose="020B0600070205080204" pitchFamily="34" charset="-128"/>
            </a:endParaRPr>
          </a:p>
        </p:txBody>
      </p:sp>
      <p:sp>
        <p:nvSpPr>
          <p:cNvPr id="20484"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561EDC9F-1DF4-9846-96F6-CD081B308B60}" type="slidenum">
              <a:rPr lang="en-US" altLang="en-US" sz="1000">
                <a:solidFill>
                  <a:srgbClr val="898989"/>
                </a:solidFill>
              </a:rPr>
            </a:fld>
            <a:endParaRPr lang="en-US" altLang="en-US" sz="1000">
              <a:solidFill>
                <a:srgbClr val="898989"/>
              </a:solidFill>
            </a:endParaRPr>
          </a:p>
        </p:txBody>
      </p:sp>
      <p:sp>
        <p:nvSpPr>
          <p:cNvPr id="9" name="TextBox 8"/>
          <p:cNvSpPr txBox="1"/>
          <p:nvPr/>
        </p:nvSpPr>
        <p:spPr>
          <a:xfrm>
            <a:off x="614363" y="6314257"/>
            <a:ext cx="11029951" cy="369332"/>
          </a:xfrm>
          <a:prstGeom prst="rect">
            <a:avLst/>
          </a:prstGeom>
          <a:noFill/>
        </p:spPr>
        <p:txBody>
          <a:bodyPr wrap="square" rtlCol="0">
            <a:spAutoFit/>
          </a:bodyPr>
          <a:lstStyle/>
          <a:p>
            <a:pPr algn="ctr" fontAlgn="base"/>
            <a:r>
              <a:rPr lang="en-US" dirty="0">
                <a:solidFill>
                  <a:srgbClr val="FFFF00"/>
                </a:solidFill>
                <a:latin typeface="Open Sans"/>
              </a:rPr>
              <a:t>EMPLOYABILITY SKILL DEVELOPMENT  PROGRAMM</a:t>
            </a:r>
            <a:endParaRPr lang="en-US" dirty="0">
              <a:solidFill>
                <a:srgbClr val="FFFF00"/>
              </a:solidFill>
              <a:latin typeface="Open Sans"/>
            </a:endParaRP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92" y="0"/>
            <a:ext cx="1307797" cy="1204121"/>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saturation sat="88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0481" name="Title 1"/>
          <p:cNvSpPr>
            <a:spLocks noGrp="1"/>
          </p:cNvSpPr>
          <p:nvPr>
            <p:ph type="title"/>
          </p:nvPr>
        </p:nvSpPr>
        <p:spPr>
          <a:xfrm>
            <a:off x="1632857" y="704503"/>
            <a:ext cx="9850627" cy="1049235"/>
          </a:xfrm>
        </p:spPr>
        <p:txBody>
          <a:bodyPr>
            <a:normAutofit/>
          </a:bodyPr>
          <a:lstStyle/>
          <a:p>
            <a:pPr lvl="0"/>
            <a:br>
              <a:rPr lang="en-US" altLang="en-US" b="1" dirty="0"/>
            </a:br>
            <a:r>
              <a:rPr lang="en-US" b="1" dirty="0"/>
              <a:t> </a:t>
            </a:r>
            <a:r>
              <a:rPr lang="en-US" sz="2900" b="1" dirty="0"/>
              <a:t>Introduction</a:t>
            </a:r>
            <a:endParaRPr lang="en-US" altLang="en-US" sz="2900" dirty="0">
              <a:ea typeface="MS PGothic" panose="020B0600070205080204" pitchFamily="34" charset="-128"/>
            </a:endParaRPr>
          </a:p>
        </p:txBody>
      </p:sp>
      <p:sp>
        <p:nvSpPr>
          <p:cNvPr id="20482" name="Content Placeholder 2"/>
          <p:cNvSpPr>
            <a:spLocks noGrp="1"/>
          </p:cNvSpPr>
          <p:nvPr>
            <p:ph idx="1"/>
          </p:nvPr>
        </p:nvSpPr>
        <p:spPr>
          <a:xfrm>
            <a:off x="1632857" y="2129246"/>
            <a:ext cx="9864913" cy="3971108"/>
          </a:xfrm>
        </p:spPr>
        <p:txBody>
          <a:bodyPr/>
          <a:lstStyle/>
          <a:p>
            <a:pPr algn="just"/>
            <a:r>
              <a:rPr lang="en-US" altLang="en-US" b="1" dirty="0">
                <a:ea typeface="MS PGothic" panose="020B0600070205080204" pitchFamily="34" charset="-128"/>
              </a:rPr>
              <a:t>Counselling is the process that includes different types of activities such as guiding students towards colleges and universities, supporting them mentally, providing full guidance in getting the information related to their education  process as well as mental health. </a:t>
            </a:r>
            <a:endParaRPr lang="en-US" altLang="en-US" b="1" dirty="0">
              <a:ea typeface="MS PGothic" panose="020B0600070205080204" pitchFamily="34" charset="-128"/>
            </a:endParaRPr>
          </a:p>
          <a:p>
            <a:pPr algn="just"/>
            <a:r>
              <a:rPr lang="en-US" altLang="en-US" b="1" dirty="0">
                <a:ea typeface="MS PGothic" panose="020B0600070205080204" pitchFamily="34" charset="-128"/>
              </a:rPr>
              <a:t>In order to improve the services related to counselling process, we came up with online personal counselling application which will support people in getting the required help about the educational, mental counselling.</a:t>
            </a:r>
            <a:endParaRPr lang="en-US" altLang="en-US" b="1" dirty="0">
              <a:ea typeface="MS PGothic" panose="020B0600070205080204" pitchFamily="34" charset="-128"/>
            </a:endParaRPr>
          </a:p>
        </p:txBody>
      </p:sp>
      <p:sp>
        <p:nvSpPr>
          <p:cNvPr id="20484"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561EDC9F-1DF4-9846-96F6-CD081B308B60}" type="slidenum">
              <a:rPr lang="en-US" altLang="en-US" sz="1000">
                <a:solidFill>
                  <a:srgbClr val="898989"/>
                </a:solidFill>
              </a:rPr>
            </a:fld>
            <a:endParaRPr lang="en-US" altLang="en-US" sz="1000">
              <a:solidFill>
                <a:srgbClr val="898989"/>
              </a:solidFill>
            </a:endParaRPr>
          </a:p>
        </p:txBody>
      </p:sp>
      <p:sp>
        <p:nvSpPr>
          <p:cNvPr id="9" name="TextBox 8"/>
          <p:cNvSpPr txBox="1"/>
          <p:nvPr/>
        </p:nvSpPr>
        <p:spPr>
          <a:xfrm>
            <a:off x="614363" y="6314257"/>
            <a:ext cx="11029951" cy="369332"/>
          </a:xfrm>
          <a:prstGeom prst="rect">
            <a:avLst/>
          </a:prstGeom>
          <a:noFill/>
        </p:spPr>
        <p:txBody>
          <a:bodyPr wrap="square" rtlCol="0">
            <a:spAutoFit/>
          </a:bodyPr>
          <a:lstStyle/>
          <a:p>
            <a:pPr algn="ctr" fontAlgn="base"/>
            <a:r>
              <a:rPr lang="en-US" dirty="0">
                <a:solidFill>
                  <a:srgbClr val="FFFF00"/>
                </a:solidFill>
                <a:latin typeface="Open Sans"/>
              </a:rPr>
              <a:t>EMPLOYABILITY SKILL DEVELOPMENT </a:t>
            </a:r>
            <a:r>
              <a:rPr lang="en-US" dirty="0" smtClean="0">
                <a:solidFill>
                  <a:srgbClr val="FFFF00"/>
                </a:solidFill>
                <a:latin typeface="Open Sans"/>
              </a:rPr>
              <a:t> PROGRAMM</a:t>
            </a:r>
            <a:endParaRPr lang="en-US" dirty="0">
              <a:solidFill>
                <a:srgbClr val="FFFF00"/>
              </a:solidFill>
              <a:latin typeface="Open Sans"/>
            </a:endParaRP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07797" cy="1204121"/>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saturation sat="88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0481" name="Title 1"/>
          <p:cNvSpPr>
            <a:spLocks noGrp="1"/>
          </p:cNvSpPr>
          <p:nvPr>
            <p:ph type="title"/>
          </p:nvPr>
        </p:nvSpPr>
        <p:spPr>
          <a:xfrm>
            <a:off x="1880209" y="704503"/>
            <a:ext cx="9603275" cy="1049235"/>
          </a:xfrm>
        </p:spPr>
        <p:txBody>
          <a:bodyPr>
            <a:normAutofit fontScale="90000"/>
          </a:bodyPr>
          <a:lstStyle/>
          <a:p>
            <a:br>
              <a:rPr lang="en-US" b="1" dirty="0"/>
            </a:br>
            <a:r>
              <a:rPr lang="en-US" b="1" dirty="0"/>
              <a:t>Problem Statement</a:t>
            </a:r>
            <a:br>
              <a:rPr lang="en-US" b="1" dirty="0"/>
            </a:br>
            <a:br>
              <a:rPr lang="en-US" b="1" dirty="0"/>
            </a:br>
            <a:endParaRPr lang="en-US" altLang="en-US" dirty="0">
              <a:ea typeface="MS PGothic" panose="020B0600070205080204" pitchFamily="34" charset="-128"/>
            </a:endParaRPr>
          </a:p>
        </p:txBody>
      </p:sp>
      <p:sp>
        <p:nvSpPr>
          <p:cNvPr id="20482" name="Content Placeholder 2"/>
          <p:cNvSpPr>
            <a:spLocks noGrp="1"/>
          </p:cNvSpPr>
          <p:nvPr>
            <p:ph idx="1"/>
          </p:nvPr>
        </p:nvSpPr>
        <p:spPr>
          <a:xfrm>
            <a:off x="1451579" y="2129246"/>
            <a:ext cx="10046191" cy="3971108"/>
          </a:xfrm>
        </p:spPr>
        <p:txBody>
          <a:bodyPr>
            <a:normAutofit/>
          </a:bodyPr>
          <a:lstStyle/>
          <a:p>
            <a:pPr algn="just">
              <a:buFont typeface="Wingdings" panose="05000000000000000000" pitchFamily="2" charset="2"/>
              <a:buChar char="Ø"/>
            </a:pPr>
            <a:r>
              <a:rPr lang="en-US" sz="2400" b="1" dirty="0"/>
              <a:t> </a:t>
            </a:r>
            <a:r>
              <a:rPr lang="en-US" sz="2400" dirty="0"/>
              <a:t>To develop an application for Online Personal Counselling.</a:t>
            </a:r>
            <a:endParaRPr lang="en-US" sz="2400" dirty="0"/>
          </a:p>
          <a:p>
            <a:pPr algn="just">
              <a:buFont typeface="Wingdings" panose="05000000000000000000" pitchFamily="2" charset="2"/>
              <a:buChar char="Ø"/>
            </a:pPr>
            <a:r>
              <a:rPr lang="en-US" sz="2400" dirty="0"/>
              <a:t>The application will cater to people living in rural areas where a counsellor isn't present.  Additionally it will also help extremely busy adults. </a:t>
            </a:r>
            <a:endParaRPr lang="en-US" sz="2400" dirty="0"/>
          </a:p>
          <a:p>
            <a:pPr algn="just">
              <a:buFont typeface="Wingdings" panose="05000000000000000000" pitchFamily="2" charset="2"/>
              <a:buChar char="Ø"/>
            </a:pPr>
            <a:r>
              <a:rPr lang="en-US" sz="2400" dirty="0"/>
              <a:t>The user and counsellor both have register on the application. The credentials of the counsellor will be checked thoroughly.</a:t>
            </a:r>
            <a:endParaRPr lang="en-US" sz="2400" dirty="0"/>
          </a:p>
          <a:p>
            <a:pPr algn="just">
              <a:buFont typeface="Wingdings" panose="05000000000000000000" pitchFamily="2" charset="2"/>
              <a:buChar char="Ø"/>
            </a:pPr>
            <a:r>
              <a:rPr lang="en-US" sz="2400" dirty="0"/>
              <a:t> The application will connect the users to the counsellors via chat or skype.</a:t>
            </a:r>
            <a:endParaRPr lang="en-US" sz="2400" b="1" dirty="0"/>
          </a:p>
          <a:p>
            <a:pPr algn="just">
              <a:buFont typeface="Wingdings" panose="05000000000000000000" pitchFamily="2" charset="2"/>
              <a:buChar char="Ø"/>
            </a:pPr>
            <a:endParaRPr lang="en-US" altLang="en-US" sz="2400" dirty="0">
              <a:ea typeface="MS PGothic" panose="020B0600070205080204" pitchFamily="34" charset="-128"/>
            </a:endParaRPr>
          </a:p>
        </p:txBody>
      </p:sp>
      <p:sp>
        <p:nvSpPr>
          <p:cNvPr id="20484"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561EDC9F-1DF4-9846-96F6-CD081B308B60}" type="slidenum">
              <a:rPr lang="en-US" altLang="en-US" sz="1000">
                <a:solidFill>
                  <a:srgbClr val="898989"/>
                </a:solidFill>
              </a:rPr>
            </a:fld>
            <a:endParaRPr lang="en-US" altLang="en-US" sz="1000">
              <a:solidFill>
                <a:srgbClr val="898989"/>
              </a:solidFill>
            </a:endParaRPr>
          </a:p>
        </p:txBody>
      </p:sp>
      <p:sp>
        <p:nvSpPr>
          <p:cNvPr id="9" name="TextBox 8"/>
          <p:cNvSpPr txBox="1"/>
          <p:nvPr/>
        </p:nvSpPr>
        <p:spPr>
          <a:xfrm>
            <a:off x="614363" y="6314257"/>
            <a:ext cx="11029951" cy="369332"/>
          </a:xfrm>
          <a:prstGeom prst="rect">
            <a:avLst/>
          </a:prstGeom>
          <a:noFill/>
        </p:spPr>
        <p:txBody>
          <a:bodyPr wrap="square" rtlCol="0">
            <a:spAutoFit/>
          </a:bodyPr>
          <a:lstStyle/>
          <a:p>
            <a:pPr algn="ctr" fontAlgn="base"/>
            <a:r>
              <a:rPr lang="en-US" dirty="0">
                <a:solidFill>
                  <a:srgbClr val="FFFF00"/>
                </a:solidFill>
                <a:latin typeface="Open Sans"/>
              </a:rPr>
              <a:t>EMPLOYABILITY SKILL DEVELOPMENT  PROGRAMM</a:t>
            </a:r>
            <a:endParaRPr lang="en-US" dirty="0">
              <a:solidFill>
                <a:srgbClr val="FFFF00"/>
              </a:solidFill>
              <a:latin typeface="Open Sans"/>
            </a:endParaRP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
            <a:ext cx="1307797" cy="1204121"/>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saturation sat="88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0481" name="Title 1"/>
          <p:cNvSpPr>
            <a:spLocks noGrp="1"/>
          </p:cNvSpPr>
          <p:nvPr>
            <p:ph type="title"/>
          </p:nvPr>
        </p:nvSpPr>
        <p:spPr/>
        <p:txBody>
          <a:bodyPr>
            <a:normAutofit fontScale="90000"/>
          </a:bodyPr>
          <a:lstStyle/>
          <a:p>
            <a:br>
              <a:rPr lang="en-US" b="1" dirty="0"/>
            </a:br>
            <a:r>
              <a:rPr lang="en-US" b="1" dirty="0"/>
              <a:t>description</a:t>
            </a:r>
            <a:br>
              <a:rPr lang="en-US" dirty="0"/>
            </a:br>
            <a:br>
              <a:rPr lang="en-US" b="1" dirty="0"/>
            </a:br>
            <a:endParaRPr lang="en-US" altLang="en-US" dirty="0">
              <a:ea typeface="MS PGothic" panose="020B0600070205080204" pitchFamily="34" charset="-128"/>
            </a:endParaRPr>
          </a:p>
        </p:txBody>
      </p:sp>
      <p:sp>
        <p:nvSpPr>
          <p:cNvPr id="20482" name="Content Placeholder 2"/>
          <p:cNvSpPr>
            <a:spLocks noGrp="1"/>
          </p:cNvSpPr>
          <p:nvPr>
            <p:ph sz="half" idx="1"/>
          </p:nvPr>
        </p:nvSpPr>
        <p:spPr/>
        <p:txBody>
          <a:bodyPr>
            <a:normAutofit/>
          </a:bodyPr>
          <a:lstStyle/>
          <a:p>
            <a:pPr marL="0" indent="0" algn="just">
              <a:buNone/>
            </a:pPr>
            <a:r>
              <a:rPr lang="en-US" sz="2400" dirty="0"/>
              <a:t>    </a:t>
            </a:r>
            <a:endParaRPr lang="en-US" sz="2400" dirty="0"/>
          </a:p>
          <a:p>
            <a:pPr marL="0" indent="0">
              <a:buNone/>
            </a:pPr>
            <a:endParaRPr lang="en-US" sz="2400" b="1" dirty="0"/>
          </a:p>
          <a:p>
            <a:pPr algn="just">
              <a:lnSpc>
                <a:spcPct val="100000"/>
              </a:lnSpc>
              <a:spcBef>
                <a:spcPts val="0"/>
              </a:spcBef>
              <a:buNone/>
            </a:pPr>
            <a:endParaRPr lang="en-US" altLang="en-US" sz="2400" dirty="0">
              <a:ea typeface="MS PGothic" panose="020B0600070205080204" pitchFamily="34" charset="-128"/>
            </a:endParaRPr>
          </a:p>
        </p:txBody>
      </p:sp>
      <p:sp>
        <p:nvSpPr>
          <p:cNvPr id="20484"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561EDC9F-1DF4-9846-96F6-CD081B308B60}" type="slidenum">
              <a:rPr lang="en-US" altLang="en-US" sz="1000">
                <a:solidFill>
                  <a:srgbClr val="898989"/>
                </a:solidFill>
              </a:rPr>
            </a:fld>
            <a:endParaRPr lang="en-US" altLang="en-US" sz="1000">
              <a:solidFill>
                <a:srgbClr val="898989"/>
              </a:solidFill>
            </a:endParaRPr>
          </a:p>
        </p:txBody>
      </p:sp>
      <p:sp>
        <p:nvSpPr>
          <p:cNvPr id="9" name="TextBox 8"/>
          <p:cNvSpPr txBox="1"/>
          <p:nvPr/>
        </p:nvSpPr>
        <p:spPr>
          <a:xfrm>
            <a:off x="614363" y="6314257"/>
            <a:ext cx="11029951" cy="369332"/>
          </a:xfrm>
          <a:prstGeom prst="rect">
            <a:avLst/>
          </a:prstGeom>
          <a:noFill/>
        </p:spPr>
        <p:txBody>
          <a:bodyPr wrap="square" rtlCol="0">
            <a:spAutoFit/>
          </a:bodyPr>
          <a:lstStyle/>
          <a:p>
            <a:pPr algn="ctr" fontAlgn="base"/>
            <a:r>
              <a:rPr lang="en-US" dirty="0">
                <a:solidFill>
                  <a:srgbClr val="FFFF00"/>
                </a:solidFill>
                <a:latin typeface="Open Sans"/>
              </a:rPr>
              <a:t>EMPLOYABILITY SKILL DEVELOPMENT  PROGRAMM</a:t>
            </a:r>
            <a:endParaRPr lang="en-US" dirty="0">
              <a:solidFill>
                <a:srgbClr val="FFFF00"/>
              </a:solidFill>
              <a:latin typeface="Open Sans"/>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36" y="-1"/>
            <a:ext cx="1307797" cy="1204121"/>
          </a:xfrm>
          <a:prstGeom prst="rect">
            <a:avLst/>
          </a:prstGeom>
        </p:spPr>
      </p:pic>
      <p:pic>
        <p:nvPicPr>
          <p:cNvPr id="2" name="Content Placeholder 1" descr="111"/>
          <p:cNvPicPr>
            <a:picLocks noChangeAspect="1"/>
          </p:cNvPicPr>
          <p:nvPr>
            <p:ph sz="half" idx="2"/>
          </p:nvPr>
        </p:nvPicPr>
        <p:blipFill>
          <a:blip r:embed="rId4"/>
          <a:stretch>
            <a:fillRect/>
          </a:stretch>
        </p:blipFill>
        <p:spPr>
          <a:xfrm>
            <a:off x="1818005" y="1930400"/>
            <a:ext cx="8774430" cy="407924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saturation sat="88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0481" name="Title 1"/>
          <p:cNvSpPr>
            <a:spLocks noGrp="1"/>
          </p:cNvSpPr>
          <p:nvPr>
            <p:ph type="title"/>
          </p:nvPr>
        </p:nvSpPr>
        <p:spPr>
          <a:xfrm>
            <a:off x="1880209" y="704504"/>
            <a:ext cx="9603275" cy="824260"/>
          </a:xfrm>
        </p:spPr>
        <p:txBody>
          <a:bodyPr>
            <a:normAutofit fontScale="90000"/>
          </a:bodyPr>
          <a:lstStyle/>
          <a:p>
            <a:br>
              <a:rPr lang="en-US" b="1" dirty="0"/>
            </a:br>
            <a:r>
              <a:rPr lang="en-US" b="1" dirty="0"/>
              <a:t>implementation</a:t>
            </a:r>
            <a:br>
              <a:rPr lang="en-US" dirty="0"/>
            </a:br>
            <a:br>
              <a:rPr lang="en-US" b="1" dirty="0"/>
            </a:br>
            <a:endParaRPr lang="en-US" altLang="en-US" dirty="0">
              <a:ea typeface="MS PGothic" panose="020B0600070205080204" pitchFamily="34" charset="-128"/>
            </a:endParaRPr>
          </a:p>
        </p:txBody>
      </p:sp>
      <p:sp>
        <p:nvSpPr>
          <p:cNvPr id="20482" name="Content Placeholder 2"/>
          <p:cNvSpPr>
            <a:spLocks noGrp="1"/>
          </p:cNvSpPr>
          <p:nvPr>
            <p:ph idx="1"/>
          </p:nvPr>
        </p:nvSpPr>
        <p:spPr>
          <a:xfrm>
            <a:off x="1451610" y="2015490"/>
            <a:ext cx="10046335" cy="3984625"/>
          </a:xfrm>
        </p:spPr>
        <p:txBody>
          <a:bodyPr>
            <a:normAutofit lnSpcReduction="20000"/>
          </a:bodyPr>
          <a:lstStyle/>
          <a:p>
            <a:pPr>
              <a:buNone/>
            </a:pPr>
            <a:r>
              <a:rPr lang="en-US" altLang="en-US" sz="2400" dirty="0">
                <a:ea typeface="MS PGothic" panose="020B0600070205080204" pitchFamily="34" charset="-128"/>
              </a:rPr>
              <a:t>Software Used:</a:t>
            </a:r>
            <a:endParaRPr lang="en-US" altLang="en-US" sz="2400" dirty="0">
              <a:ea typeface="MS PGothic" panose="020B0600070205080204" pitchFamily="34" charset="-128"/>
            </a:endParaRPr>
          </a:p>
          <a:p>
            <a:pPr>
              <a:buFont typeface="Wingdings" panose="05000000000000000000" charset="0"/>
              <a:buChar char="Ø"/>
            </a:pPr>
            <a:r>
              <a:rPr lang="en-US" altLang="en-US" sz="2400" dirty="0">
                <a:ea typeface="MS PGothic" panose="020B0600070205080204" pitchFamily="34" charset="-128"/>
              </a:rPr>
              <a:t>Xampp</a:t>
            </a:r>
            <a:endParaRPr lang="en-US" altLang="en-US" sz="2400" dirty="0">
              <a:ea typeface="MS PGothic" panose="020B0600070205080204" pitchFamily="34" charset="-128"/>
            </a:endParaRPr>
          </a:p>
          <a:p>
            <a:pPr>
              <a:buFont typeface="Wingdings" panose="05000000000000000000" charset="0"/>
              <a:buChar char="Ø"/>
            </a:pPr>
            <a:r>
              <a:rPr lang="en-US" altLang="en-US" sz="2400" dirty="0">
                <a:ea typeface="MS PGothic" panose="020B0600070205080204" pitchFamily="34" charset="-128"/>
              </a:rPr>
              <a:t>Sublime text editor</a:t>
            </a:r>
            <a:endParaRPr lang="en-US" altLang="en-US" sz="2400" dirty="0">
              <a:ea typeface="MS PGothic" panose="020B0600070205080204" pitchFamily="34" charset="-128"/>
            </a:endParaRPr>
          </a:p>
          <a:p>
            <a:pPr marL="0" indent="0">
              <a:buFont typeface="Wingdings" panose="05000000000000000000" charset="0"/>
              <a:buNone/>
            </a:pPr>
            <a:r>
              <a:rPr lang="en-US" altLang="en-US" sz="2400" dirty="0">
                <a:ea typeface="MS PGothic" panose="020B0600070205080204" pitchFamily="34" charset="-128"/>
              </a:rPr>
              <a:t>Programming Languages:</a:t>
            </a:r>
            <a:endParaRPr lang="en-US" altLang="en-US" sz="2400" dirty="0">
              <a:ea typeface="MS PGothic" panose="020B0600070205080204" pitchFamily="34" charset="-128"/>
            </a:endParaRPr>
          </a:p>
          <a:p>
            <a:pPr>
              <a:buFont typeface="Wingdings" panose="05000000000000000000" charset="0"/>
              <a:buChar char="Ø"/>
            </a:pPr>
            <a:r>
              <a:rPr lang="en-US" altLang="en-US" sz="2400" dirty="0">
                <a:ea typeface="MS PGothic" panose="020B0600070205080204" pitchFamily="34" charset="-128"/>
              </a:rPr>
              <a:t>PHP</a:t>
            </a:r>
            <a:endParaRPr lang="en-US" altLang="en-US" sz="2400" dirty="0">
              <a:ea typeface="MS PGothic" panose="020B0600070205080204" pitchFamily="34" charset="-128"/>
            </a:endParaRPr>
          </a:p>
          <a:p>
            <a:pPr>
              <a:buFont typeface="Wingdings" panose="05000000000000000000" charset="0"/>
              <a:buChar char="Ø"/>
            </a:pPr>
            <a:r>
              <a:rPr lang="en-US" altLang="en-US" sz="2400" dirty="0">
                <a:ea typeface="MS PGothic" panose="020B0600070205080204" pitchFamily="34" charset="-128"/>
              </a:rPr>
              <a:t>CSS</a:t>
            </a:r>
            <a:endParaRPr lang="en-US" altLang="en-US" sz="2400" dirty="0">
              <a:ea typeface="MS PGothic" panose="020B0600070205080204" pitchFamily="34" charset="-128"/>
            </a:endParaRPr>
          </a:p>
          <a:p>
            <a:pPr>
              <a:buFont typeface="Wingdings" panose="05000000000000000000" charset="0"/>
              <a:buChar char="Ø"/>
            </a:pPr>
            <a:r>
              <a:rPr lang="en-US" altLang="en-US" sz="2400" dirty="0">
                <a:ea typeface="MS PGothic" panose="020B0600070205080204" pitchFamily="34" charset="-128"/>
              </a:rPr>
              <a:t>Javascript</a:t>
            </a:r>
            <a:endParaRPr lang="en-US" altLang="en-US" sz="2400" dirty="0">
              <a:ea typeface="MS PGothic" panose="020B0600070205080204" pitchFamily="34" charset="-128"/>
            </a:endParaRPr>
          </a:p>
          <a:p>
            <a:pPr>
              <a:buFont typeface="Wingdings" panose="05000000000000000000" charset="0"/>
              <a:buChar char="Ø"/>
            </a:pPr>
            <a:r>
              <a:rPr lang="en-US" altLang="en-US" sz="2400" dirty="0">
                <a:ea typeface="MS PGothic" panose="020B0600070205080204" pitchFamily="34" charset="-128"/>
              </a:rPr>
              <a:t>HTML</a:t>
            </a:r>
            <a:endParaRPr lang="en-US" altLang="en-US" sz="2400" dirty="0">
              <a:ea typeface="MS PGothic" panose="020B0600070205080204" pitchFamily="34" charset="-128"/>
            </a:endParaRPr>
          </a:p>
          <a:p>
            <a:pPr>
              <a:buFont typeface="Wingdings" panose="05000000000000000000" charset="0"/>
              <a:buChar char="Ø"/>
            </a:pPr>
            <a:endParaRPr lang="en-US" altLang="en-US" sz="2400" dirty="0">
              <a:ea typeface="MS PGothic" panose="020B0600070205080204" pitchFamily="34" charset="-128"/>
            </a:endParaRPr>
          </a:p>
        </p:txBody>
      </p:sp>
      <p:sp>
        <p:nvSpPr>
          <p:cNvPr id="20484"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561EDC9F-1DF4-9846-96F6-CD081B308B60}" type="slidenum">
              <a:rPr lang="en-US" altLang="en-US" sz="1000">
                <a:solidFill>
                  <a:srgbClr val="898989"/>
                </a:solidFill>
              </a:rPr>
            </a:fld>
            <a:endParaRPr lang="en-US" altLang="en-US" sz="1000">
              <a:solidFill>
                <a:srgbClr val="898989"/>
              </a:solidFill>
            </a:endParaRPr>
          </a:p>
        </p:txBody>
      </p:sp>
      <p:sp>
        <p:nvSpPr>
          <p:cNvPr id="9" name="TextBox 8"/>
          <p:cNvSpPr txBox="1"/>
          <p:nvPr/>
        </p:nvSpPr>
        <p:spPr>
          <a:xfrm>
            <a:off x="614363" y="6314257"/>
            <a:ext cx="11029951" cy="369332"/>
          </a:xfrm>
          <a:prstGeom prst="rect">
            <a:avLst/>
          </a:prstGeom>
          <a:noFill/>
        </p:spPr>
        <p:txBody>
          <a:bodyPr wrap="square" rtlCol="0">
            <a:spAutoFit/>
          </a:bodyPr>
          <a:lstStyle/>
          <a:p>
            <a:pPr algn="ctr" fontAlgn="base"/>
            <a:r>
              <a:rPr lang="en-US" dirty="0">
                <a:solidFill>
                  <a:srgbClr val="FFFF00"/>
                </a:solidFill>
                <a:latin typeface="Open Sans"/>
              </a:rPr>
              <a:t>EMPLOYABILITY SKILL DEVELOPMENT  PROGRAMM</a:t>
            </a:r>
            <a:endParaRPr lang="en-US" dirty="0">
              <a:solidFill>
                <a:srgbClr val="FFFF00"/>
              </a:solidFill>
              <a:latin typeface="Open Sans"/>
            </a:endParaRPr>
          </a:p>
        </p:txBody>
      </p:sp>
      <p:sp>
        <p:nvSpPr>
          <p:cNvPr id="12" name="Rectangle 11"/>
          <p:cNvSpPr/>
          <p:nvPr/>
        </p:nvSpPr>
        <p:spPr>
          <a:xfrm>
            <a:off x="1569999" y="2015733"/>
            <a:ext cx="9484853" cy="400110"/>
          </a:xfrm>
          <a:prstGeom prst="rect">
            <a:avLst/>
          </a:prstGeom>
        </p:spPr>
        <p:txBody>
          <a:bodyPr wrap="square">
            <a:spAutoFit/>
          </a:bodyPr>
          <a:lstStyle/>
          <a:p>
            <a:pPr algn="just"/>
            <a:r>
              <a:rPr lang="en-US" sz="2000" dirty="0"/>
              <a:t>           </a:t>
            </a:r>
            <a:endParaRPr lang="en-US" dirty="0"/>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307797" cy="1204121"/>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saturation sat="88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0481" name="Title 1"/>
          <p:cNvSpPr>
            <a:spLocks noGrp="1"/>
          </p:cNvSpPr>
          <p:nvPr>
            <p:ph type="title"/>
          </p:nvPr>
        </p:nvSpPr>
        <p:spPr/>
        <p:txBody>
          <a:bodyPr>
            <a:normAutofit fontScale="90000"/>
          </a:bodyPr>
          <a:lstStyle/>
          <a:p>
            <a:br>
              <a:rPr lang="en-US" b="1" dirty="0"/>
            </a:br>
            <a:r>
              <a:rPr lang="en-US" b="1" dirty="0"/>
              <a:t>Gui</a:t>
            </a:r>
            <a:br>
              <a:rPr lang="en-US" dirty="0"/>
            </a:br>
            <a:br>
              <a:rPr lang="en-US" b="1" dirty="0"/>
            </a:br>
            <a:endParaRPr lang="en-US" altLang="en-US" dirty="0">
              <a:ea typeface="MS PGothic" panose="020B0600070205080204" pitchFamily="34" charset="-128"/>
            </a:endParaRPr>
          </a:p>
        </p:txBody>
      </p:sp>
      <p:sp>
        <p:nvSpPr>
          <p:cNvPr id="20482" name="Content Placeholder 2"/>
          <p:cNvSpPr>
            <a:spLocks noGrp="1"/>
          </p:cNvSpPr>
          <p:nvPr>
            <p:ph sz="half" idx="1"/>
          </p:nvPr>
        </p:nvSpPr>
        <p:spPr/>
        <p:txBody>
          <a:bodyPr>
            <a:normAutofit/>
          </a:bodyPr>
          <a:lstStyle/>
          <a:p>
            <a:pPr marL="0" indent="0" algn="just">
              <a:buNone/>
            </a:pPr>
            <a:r>
              <a:rPr lang="en-US" sz="2400" dirty="0"/>
              <a:t>    </a:t>
            </a:r>
            <a:endParaRPr lang="en-US" sz="2400" dirty="0"/>
          </a:p>
          <a:p>
            <a:pPr marL="0" indent="0">
              <a:buNone/>
            </a:pPr>
            <a:endParaRPr lang="en-US" sz="2400" b="1" dirty="0"/>
          </a:p>
          <a:p>
            <a:pPr algn="just">
              <a:lnSpc>
                <a:spcPct val="100000"/>
              </a:lnSpc>
              <a:spcBef>
                <a:spcPts val="0"/>
              </a:spcBef>
              <a:buNone/>
            </a:pPr>
            <a:endParaRPr lang="en-US" altLang="en-US" sz="2400" dirty="0">
              <a:ea typeface="MS PGothic" panose="020B0600070205080204" pitchFamily="34" charset="-128"/>
            </a:endParaRPr>
          </a:p>
        </p:txBody>
      </p:sp>
      <p:sp>
        <p:nvSpPr>
          <p:cNvPr id="20484"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561EDC9F-1DF4-9846-96F6-CD081B308B60}" type="slidenum">
              <a:rPr lang="en-US" altLang="en-US" sz="1000">
                <a:solidFill>
                  <a:srgbClr val="898989"/>
                </a:solidFill>
              </a:rPr>
            </a:fld>
            <a:endParaRPr lang="en-US" altLang="en-US" sz="1000">
              <a:solidFill>
                <a:srgbClr val="898989"/>
              </a:solidFill>
            </a:endParaRPr>
          </a:p>
        </p:txBody>
      </p:sp>
      <p:sp>
        <p:nvSpPr>
          <p:cNvPr id="9" name="TextBox 8"/>
          <p:cNvSpPr txBox="1"/>
          <p:nvPr/>
        </p:nvSpPr>
        <p:spPr>
          <a:xfrm>
            <a:off x="614363" y="6314257"/>
            <a:ext cx="11029951" cy="369332"/>
          </a:xfrm>
          <a:prstGeom prst="rect">
            <a:avLst/>
          </a:prstGeom>
          <a:noFill/>
        </p:spPr>
        <p:txBody>
          <a:bodyPr wrap="square" rtlCol="0">
            <a:spAutoFit/>
          </a:bodyPr>
          <a:lstStyle/>
          <a:p>
            <a:pPr algn="ctr" fontAlgn="base"/>
            <a:r>
              <a:rPr lang="en-US" dirty="0">
                <a:solidFill>
                  <a:srgbClr val="FFFF00"/>
                </a:solidFill>
                <a:latin typeface="Open Sans"/>
              </a:rPr>
              <a:t>EMPLOYABILITY SKILL DEVELOPMENT  PROGRAMM</a:t>
            </a:r>
            <a:endParaRPr lang="en-US" dirty="0">
              <a:solidFill>
                <a:srgbClr val="FFFF00"/>
              </a:solidFill>
              <a:latin typeface="Open Sans"/>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36" y="-1"/>
            <a:ext cx="1307797" cy="1204121"/>
          </a:xfrm>
          <a:prstGeom prst="rect">
            <a:avLst/>
          </a:prstGeom>
        </p:spPr>
      </p:pic>
      <p:pic>
        <p:nvPicPr>
          <p:cNvPr id="4" name="Content Placeholder 3"/>
          <p:cNvPicPr>
            <a:picLocks noChangeAspect="1"/>
          </p:cNvPicPr>
          <p:nvPr>
            <p:ph sz="half" idx="2"/>
          </p:nvPr>
        </p:nvPicPr>
        <p:blipFill>
          <a:blip r:embed="rId4"/>
          <a:stretch>
            <a:fillRect/>
          </a:stretch>
        </p:blipFill>
        <p:spPr>
          <a:xfrm>
            <a:off x="480060" y="2011045"/>
            <a:ext cx="5843270" cy="3783965"/>
          </a:xfrm>
          <a:prstGeom prst="rect">
            <a:avLst/>
          </a:prstGeom>
        </p:spPr>
      </p:pic>
      <p:pic>
        <p:nvPicPr>
          <p:cNvPr id="5" name="Picture 4"/>
          <p:cNvPicPr>
            <a:picLocks noChangeAspect="1"/>
          </p:cNvPicPr>
          <p:nvPr/>
        </p:nvPicPr>
        <p:blipFill>
          <a:blip r:embed="rId5"/>
          <a:stretch>
            <a:fillRect/>
          </a:stretch>
        </p:blipFill>
        <p:spPr>
          <a:xfrm>
            <a:off x="6387465" y="2011680"/>
            <a:ext cx="5628005" cy="378333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saturation sat="88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0481" name="Title 1"/>
          <p:cNvSpPr>
            <a:spLocks noGrp="1"/>
          </p:cNvSpPr>
          <p:nvPr>
            <p:ph type="title"/>
          </p:nvPr>
        </p:nvSpPr>
        <p:spPr/>
        <p:txBody>
          <a:bodyPr>
            <a:normAutofit fontScale="90000"/>
          </a:bodyPr>
          <a:lstStyle/>
          <a:p>
            <a:br>
              <a:rPr lang="en-US" b="1" dirty="0"/>
            </a:br>
            <a:r>
              <a:rPr lang="en-US" b="1" dirty="0"/>
              <a:t>contd...</a:t>
            </a:r>
            <a:br>
              <a:rPr lang="en-US" dirty="0"/>
            </a:br>
            <a:br>
              <a:rPr lang="en-US" b="1" dirty="0"/>
            </a:br>
            <a:endParaRPr lang="en-US" altLang="en-US" dirty="0">
              <a:ea typeface="MS PGothic" panose="020B0600070205080204" pitchFamily="34" charset="-128"/>
            </a:endParaRPr>
          </a:p>
        </p:txBody>
      </p:sp>
      <p:sp>
        <p:nvSpPr>
          <p:cNvPr id="20482" name="Content Placeholder 2"/>
          <p:cNvSpPr>
            <a:spLocks noGrp="1"/>
          </p:cNvSpPr>
          <p:nvPr>
            <p:ph sz="half" idx="1"/>
          </p:nvPr>
        </p:nvSpPr>
        <p:spPr/>
        <p:txBody>
          <a:bodyPr>
            <a:normAutofit/>
          </a:bodyPr>
          <a:lstStyle/>
          <a:p>
            <a:pPr marL="0" indent="0" algn="just">
              <a:buNone/>
            </a:pPr>
            <a:r>
              <a:rPr lang="en-US" sz="2400" dirty="0"/>
              <a:t>    </a:t>
            </a:r>
            <a:endParaRPr lang="en-US" sz="2400" dirty="0"/>
          </a:p>
          <a:p>
            <a:pPr marL="0" indent="0">
              <a:buNone/>
            </a:pPr>
            <a:endParaRPr lang="en-US" sz="2400" b="1" dirty="0"/>
          </a:p>
          <a:p>
            <a:pPr algn="just">
              <a:lnSpc>
                <a:spcPct val="100000"/>
              </a:lnSpc>
              <a:spcBef>
                <a:spcPts val="0"/>
              </a:spcBef>
              <a:buNone/>
            </a:pPr>
            <a:endParaRPr lang="en-US" altLang="en-US" sz="2400" dirty="0">
              <a:ea typeface="MS PGothic" panose="020B0600070205080204" pitchFamily="34" charset="-128"/>
            </a:endParaRPr>
          </a:p>
        </p:txBody>
      </p:sp>
      <p:sp>
        <p:nvSpPr>
          <p:cNvPr id="20484"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561EDC9F-1DF4-9846-96F6-CD081B308B60}" type="slidenum">
              <a:rPr lang="en-US" altLang="en-US" sz="1000">
                <a:solidFill>
                  <a:srgbClr val="898989"/>
                </a:solidFill>
              </a:rPr>
            </a:fld>
            <a:endParaRPr lang="en-US" altLang="en-US" sz="1000">
              <a:solidFill>
                <a:srgbClr val="898989"/>
              </a:solidFill>
            </a:endParaRPr>
          </a:p>
        </p:txBody>
      </p:sp>
      <p:sp>
        <p:nvSpPr>
          <p:cNvPr id="9" name="TextBox 8"/>
          <p:cNvSpPr txBox="1"/>
          <p:nvPr/>
        </p:nvSpPr>
        <p:spPr>
          <a:xfrm>
            <a:off x="614363" y="6314257"/>
            <a:ext cx="11029951" cy="369332"/>
          </a:xfrm>
          <a:prstGeom prst="rect">
            <a:avLst/>
          </a:prstGeom>
          <a:noFill/>
        </p:spPr>
        <p:txBody>
          <a:bodyPr wrap="square" rtlCol="0">
            <a:spAutoFit/>
          </a:bodyPr>
          <a:lstStyle/>
          <a:p>
            <a:pPr algn="ctr" fontAlgn="base"/>
            <a:r>
              <a:rPr lang="en-US" dirty="0">
                <a:solidFill>
                  <a:srgbClr val="FFFF00"/>
                </a:solidFill>
                <a:latin typeface="Open Sans"/>
              </a:rPr>
              <a:t>EMPLOYABILITY SKILL DEVELOPMENT  PROGRAMM</a:t>
            </a:r>
            <a:endParaRPr lang="en-US" dirty="0">
              <a:solidFill>
                <a:srgbClr val="FFFF00"/>
              </a:solidFill>
              <a:latin typeface="Open Sans"/>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36" y="-1"/>
            <a:ext cx="1307797" cy="1204121"/>
          </a:xfrm>
          <a:prstGeom prst="rect">
            <a:avLst/>
          </a:prstGeom>
        </p:spPr>
      </p:pic>
      <p:pic>
        <p:nvPicPr>
          <p:cNvPr id="3" name="Content Placeholder 2"/>
          <p:cNvPicPr>
            <a:picLocks noChangeAspect="1"/>
          </p:cNvPicPr>
          <p:nvPr>
            <p:ph sz="half" idx="2"/>
          </p:nvPr>
        </p:nvPicPr>
        <p:blipFill>
          <a:blip r:embed="rId4"/>
          <a:stretch>
            <a:fillRect/>
          </a:stretch>
        </p:blipFill>
        <p:spPr>
          <a:xfrm>
            <a:off x="2055495" y="1901190"/>
            <a:ext cx="8202930" cy="396113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extLst>
              <a:ext uri="{BEBA8EAE-BF5A-486C-A8C5-ECC9F3942E4B}">
                <a14:imgProps xmlns:a14="http://schemas.microsoft.com/office/drawing/2010/main">
                  <a14:imgLayer r:embed="rId2">
                    <a14:imgEffect>
                      <a14:saturation sat="88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0481" name="Title 1"/>
          <p:cNvSpPr>
            <a:spLocks noGrp="1"/>
          </p:cNvSpPr>
          <p:nvPr>
            <p:ph type="title"/>
          </p:nvPr>
        </p:nvSpPr>
        <p:spPr>
          <a:xfrm>
            <a:off x="1880209" y="704504"/>
            <a:ext cx="9603275" cy="824260"/>
          </a:xfrm>
        </p:spPr>
        <p:txBody>
          <a:bodyPr>
            <a:normAutofit fontScale="90000"/>
          </a:bodyPr>
          <a:lstStyle/>
          <a:p>
            <a:br>
              <a:rPr lang="en-US" b="1" dirty="0"/>
            </a:br>
            <a:r>
              <a:rPr lang="en-US" b="1" dirty="0"/>
              <a:t>Conclusion</a:t>
            </a:r>
            <a:br>
              <a:rPr lang="en-US" dirty="0"/>
            </a:br>
            <a:br>
              <a:rPr lang="en-US" b="1" dirty="0"/>
            </a:br>
            <a:endParaRPr lang="en-US" altLang="en-US" dirty="0">
              <a:ea typeface="MS PGothic" panose="020B0600070205080204" pitchFamily="34" charset="-128"/>
            </a:endParaRPr>
          </a:p>
        </p:txBody>
      </p:sp>
      <p:sp>
        <p:nvSpPr>
          <p:cNvPr id="20482" name="Content Placeholder 2"/>
          <p:cNvSpPr>
            <a:spLocks noGrp="1"/>
          </p:cNvSpPr>
          <p:nvPr>
            <p:ph idx="1"/>
          </p:nvPr>
        </p:nvSpPr>
        <p:spPr>
          <a:xfrm>
            <a:off x="1451579" y="2015733"/>
            <a:ext cx="10046191" cy="3470668"/>
          </a:xfrm>
        </p:spPr>
        <p:txBody>
          <a:bodyPr/>
          <a:lstStyle/>
          <a:p>
            <a:pPr algn="just">
              <a:lnSpc>
                <a:spcPct val="100000"/>
              </a:lnSpc>
              <a:spcBef>
                <a:spcPts val="0"/>
              </a:spcBef>
              <a:buFont typeface="Wingdings" panose="05000000000000000000" pitchFamily="2" charset="2"/>
              <a:buChar char="Ø"/>
            </a:pPr>
            <a:r>
              <a:rPr lang="en-US" altLang="en-US" sz="2400" dirty="0">
                <a:ea typeface="MS PGothic" panose="020B0600070205080204" pitchFamily="34" charset="-128"/>
              </a:rPr>
              <a:t>Online counseling has been shown to be effective for clients who may have difficulty reaching appointments during normal business hours,while decreasing the number of missed appointments for in-person therapy.</a:t>
            </a:r>
            <a:endParaRPr lang="en-US" altLang="en-US" sz="2400" dirty="0">
              <a:ea typeface="MS PGothic" panose="020B0600070205080204" pitchFamily="34" charset="-128"/>
            </a:endParaRPr>
          </a:p>
          <a:p>
            <a:pPr algn="just">
              <a:lnSpc>
                <a:spcPct val="100000"/>
              </a:lnSpc>
              <a:spcBef>
                <a:spcPts val="0"/>
              </a:spcBef>
              <a:buFont typeface="Wingdings" panose="05000000000000000000" pitchFamily="2" charset="2"/>
              <a:buChar char="Ø"/>
            </a:pPr>
            <a:r>
              <a:rPr lang="en-US" altLang="en-US" sz="2400" dirty="0">
                <a:ea typeface="MS PGothic" panose="020B0600070205080204" pitchFamily="34" charset="-128"/>
              </a:rPr>
              <a:t>Our application will help individuals residing in rural or remote areas where there is no counselling services so they can benefit from the accessibility of online counselling. Those that are physically disabled or unable to leave their home can also easily access such services with little inconvenience.</a:t>
            </a:r>
            <a:endParaRPr lang="en-US" altLang="en-US" sz="2400" dirty="0">
              <a:ea typeface="MS PGothic" panose="020B0600070205080204" pitchFamily="34" charset="-128"/>
            </a:endParaRPr>
          </a:p>
          <a:p>
            <a:pPr marL="0" indent="0" algn="just">
              <a:lnSpc>
                <a:spcPct val="100000"/>
              </a:lnSpc>
              <a:spcBef>
                <a:spcPts val="0"/>
              </a:spcBef>
              <a:buFont typeface="Wingdings" panose="05000000000000000000" pitchFamily="2" charset="2"/>
              <a:buNone/>
            </a:pPr>
            <a:endParaRPr lang="en-US" altLang="en-US" sz="2400" dirty="0">
              <a:ea typeface="MS PGothic" panose="020B0600070205080204" pitchFamily="34" charset="-128"/>
            </a:endParaRPr>
          </a:p>
        </p:txBody>
      </p:sp>
      <p:sp>
        <p:nvSpPr>
          <p:cNvPr id="20484"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fld id="{561EDC9F-1DF4-9846-96F6-CD081B308B60}" type="slidenum">
              <a:rPr lang="en-US" altLang="en-US" sz="1000">
                <a:solidFill>
                  <a:srgbClr val="898989"/>
                </a:solidFill>
              </a:rPr>
            </a:fld>
            <a:endParaRPr lang="en-US" altLang="en-US" sz="1000">
              <a:solidFill>
                <a:srgbClr val="898989"/>
              </a:solidFill>
            </a:endParaRPr>
          </a:p>
        </p:txBody>
      </p:sp>
      <p:sp>
        <p:nvSpPr>
          <p:cNvPr id="9" name="TextBox 8"/>
          <p:cNvSpPr txBox="1"/>
          <p:nvPr/>
        </p:nvSpPr>
        <p:spPr>
          <a:xfrm>
            <a:off x="614363" y="6314257"/>
            <a:ext cx="11029951" cy="369332"/>
          </a:xfrm>
          <a:prstGeom prst="rect">
            <a:avLst/>
          </a:prstGeom>
          <a:noFill/>
        </p:spPr>
        <p:txBody>
          <a:bodyPr wrap="square" rtlCol="0">
            <a:spAutoFit/>
          </a:bodyPr>
          <a:lstStyle/>
          <a:p>
            <a:pPr algn="ctr" fontAlgn="base"/>
            <a:r>
              <a:rPr lang="en-US" dirty="0">
                <a:solidFill>
                  <a:srgbClr val="FFFF00"/>
                </a:solidFill>
                <a:latin typeface="Open Sans"/>
              </a:rPr>
              <a:t>EMPLOYABILITY SKILL DEVELOPMENT  PROGRAMM</a:t>
            </a:r>
            <a:endParaRPr lang="en-US" dirty="0">
              <a:solidFill>
                <a:srgbClr val="FFFF00"/>
              </a:solidFill>
              <a:latin typeface="Open Sans"/>
            </a:endParaRP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0"/>
            <a:ext cx="1307797" cy="1204121"/>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2244</Words>
  <Application>WPS Presentation</Application>
  <PresentationFormat>Custom</PresentationFormat>
  <Paragraphs>108</Paragraphs>
  <Slides>9</Slides>
  <Notes>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9</vt:i4>
      </vt:variant>
    </vt:vector>
  </HeadingPairs>
  <TitlesOfParts>
    <vt:vector size="22" baseType="lpstr">
      <vt:lpstr>Arial</vt:lpstr>
      <vt:lpstr>SimSun</vt:lpstr>
      <vt:lpstr>Wingdings</vt:lpstr>
      <vt:lpstr>Open Sans</vt:lpstr>
      <vt:lpstr>Love Letters</vt:lpstr>
      <vt:lpstr>Times New Roman</vt:lpstr>
      <vt:lpstr>MS PGothic</vt:lpstr>
      <vt:lpstr>Gill Sans MT</vt:lpstr>
      <vt:lpstr>Microsoft YaHei</vt:lpstr>
      <vt:lpstr>Arial Unicode MS</vt:lpstr>
      <vt:lpstr>Calibri</vt:lpstr>
      <vt:lpstr>Wingdings</vt:lpstr>
      <vt:lpstr>Gallery</vt:lpstr>
      <vt:lpstr>PROJECT  title  grouP No-</vt:lpstr>
      <vt:lpstr> Flow of Presentation </vt:lpstr>
      <vt:lpstr>  Introduction</vt:lpstr>
      <vt:lpstr> Problem Statement  </vt:lpstr>
      <vt:lpstr> description  </vt:lpstr>
      <vt:lpstr> implementation  </vt:lpstr>
      <vt:lpstr> description  </vt:lpstr>
      <vt:lpstr> Gui  </vt:lpstr>
      <vt:lpstr> Conclusion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Dr Amit Kumar Professor CSE</dc:creator>
  <cp:lastModifiedBy>Hridyansh Gupta</cp:lastModifiedBy>
  <cp:revision>32</cp:revision>
  <dcterms:created xsi:type="dcterms:W3CDTF">2019-07-19T06:49:00Z</dcterms:created>
  <dcterms:modified xsi:type="dcterms:W3CDTF">2020-07-30T14:56:34Z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1033-11.2.0.9453</vt:lpwstr>
  </property>
</Properties>
</file>